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6858000" cy="9906000" type="A4"/>
  <p:notesSz cx="6735763" cy="98663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191">
          <p15:clr>
            <a:srgbClr val="A4A3A4"/>
          </p15:clr>
        </p15:guide>
        <p15:guide id="3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4900"/>
    <a:srgbClr val="FBEFF7"/>
    <a:srgbClr val="FDF5FA"/>
    <a:srgbClr val="4D4D4D"/>
    <a:srgbClr val="FF0000"/>
    <a:srgbClr val="000099"/>
    <a:srgbClr val="FAECF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 autoAdjust="0"/>
  </p:normalViewPr>
  <p:slideViewPr>
    <p:cSldViewPr snapToGrid="0" snapToObjects="1">
      <p:cViewPr varScale="1">
        <p:scale>
          <a:sx n="65" d="100"/>
          <a:sy n="65" d="100"/>
        </p:scale>
        <p:origin x="2424" y="43"/>
      </p:cViewPr>
      <p:guideLst>
        <p:guide orient="horz" pos="3120"/>
        <p:guide pos="191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0193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27" tIns="45311" rIns="90627" bIns="45311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571" y="0"/>
            <a:ext cx="2920192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27" tIns="45311" rIns="90627" bIns="453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3076"/>
            <a:ext cx="2920193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27" tIns="45311" rIns="90627" bIns="45311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571" y="9373076"/>
            <a:ext cx="2920192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27" tIns="45311" rIns="90627" bIns="453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853CDC-EC4E-4720-B49F-6EB20C37973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EB2F75-4B29-4F6D-B830-66DA75A46C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090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12615-8802-46EF-9F7F-C3C10D75118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218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3E790-3C42-4B5F-909E-23C4B6EE4AF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951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74008-F54E-4079-8A36-DD3BE6173F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86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E989C-AF45-417F-8833-BF38181B694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253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0948C-EDF5-42DA-9383-BA73F60A342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302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CDA45-BDCF-4CBF-AC35-49A7688E96C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8488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9504D-E4AE-4100-B1FD-2B0867FDC6B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2911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F481ED-2826-45A0-A603-9D12D875A6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9412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9AE7B-223A-467F-82F7-7D3E588151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9361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DE4EC-A6B1-460B-853A-7073977D18A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473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B552716-04A0-4DFA-88DD-E6CBA99D32B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FAE53805-6403-4790-93E5-751A66C6F4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570512"/>
              </p:ext>
            </p:extLst>
          </p:nvPr>
        </p:nvGraphicFramePr>
        <p:xfrm>
          <a:off x="514350" y="864313"/>
          <a:ext cx="5829300" cy="8188583"/>
        </p:xfrm>
        <a:graphic>
          <a:graphicData uri="http://schemas.openxmlformats.org/drawingml/2006/table">
            <a:tbl>
              <a:tblPr/>
              <a:tblGrid>
                <a:gridCol w="1818303">
                  <a:extLst>
                    <a:ext uri="{9D8B030D-6E8A-4147-A177-3AD203B41FA5}">
                      <a16:colId xmlns:a16="http://schemas.microsoft.com/office/drawing/2014/main" val="3238449808"/>
                    </a:ext>
                  </a:extLst>
                </a:gridCol>
                <a:gridCol w="4010997">
                  <a:extLst>
                    <a:ext uri="{9D8B030D-6E8A-4147-A177-3AD203B41FA5}">
                      <a16:colId xmlns:a16="http://schemas.microsoft.com/office/drawing/2014/main" val="2431668246"/>
                    </a:ext>
                  </a:extLst>
                </a:gridCol>
              </a:tblGrid>
              <a:tr h="614753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en-US" altLang="ja-JP" sz="14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事業者名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9618" marR="59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 </a:t>
                      </a:r>
                      <a:endParaRPr lang="ja-JP" sz="11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9618" marR="59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8891933"/>
                  </a:ext>
                </a:extLst>
              </a:tr>
              <a:tr h="611215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en-US" altLang="ja-JP" sz="14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該当する選考基準</a:t>
                      </a:r>
                      <a:endParaRPr lang="en-US" altLang="ja-JP" sz="14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ea"/>
                        <a:buNone/>
                      </a:pPr>
                      <a:endParaRPr lang="en-US" altLang="ja-JP" sz="14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＊該当の□に印を記入</a:t>
                      </a:r>
                      <a:endParaRPr lang="en-US" altLang="ja-JP" sz="10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 　願います。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9618" marR="59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4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協会が実施する信書便事業に関する研修及び広報活動について、</a:t>
                      </a:r>
                      <a:endParaRPr lang="en-US" altLang="ja-JP" sz="10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 多大の貢献があり、他の模範となるものと認められる者。</a:t>
                      </a:r>
                      <a:endParaRPr lang="en-US" altLang="ja-JP" sz="10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altLang="en-US" sz="5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利用者に対する更なるサービス向上に関し、多大の貢献があり、</a:t>
                      </a:r>
                      <a:endParaRPr lang="en-US" altLang="ja-JP" sz="10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 他の模範となるものと認められる者。</a:t>
                      </a:r>
                      <a:endParaRPr lang="en-US" altLang="ja-JP" sz="10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altLang="en-US" sz="5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上記項目以外で、表彰するにふさわしい者。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9618" marR="59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5531472"/>
                  </a:ext>
                </a:extLst>
              </a:tr>
              <a:tr h="620060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en-US" altLang="ja-JP" sz="14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役務</a:t>
                      </a:r>
                      <a:endParaRPr lang="en-US" altLang="ja-JP" sz="14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endParaRPr lang="en-US" altLang="ja-JP" sz="8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5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＊該当の□に印を記入</a:t>
                      </a: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 願います。</a:t>
                      </a: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9618" marR="59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4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１号　</a:t>
                      </a:r>
                      <a:endParaRPr lang="en-US" altLang="ja-JP" sz="10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5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２号</a:t>
                      </a:r>
                      <a:endParaRPr lang="en-US" altLang="ja-JP" sz="10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5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３号　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9618" marR="59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2465236"/>
                  </a:ext>
                </a:extLst>
              </a:tr>
              <a:tr h="2998582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en-US" altLang="ja-JP" sz="14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活動内容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9618" marR="59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2400" algn="just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9618" marR="59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8178519"/>
                  </a:ext>
                </a:extLst>
              </a:tr>
              <a:tr h="2251148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ea"/>
                        <a:buNone/>
                      </a:pPr>
                      <a:endParaRPr lang="en-US" altLang="ja-JP" sz="14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他の模範と</a:t>
                      </a:r>
                      <a:endParaRPr lang="en-US" altLang="ja-JP" sz="14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en-US" altLang="ja-JP" sz="1400" kern="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認められる理由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9618" marR="59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0" algn="just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52400" algn="just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52400" algn="just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52400" algn="just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52400" algn="just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52400" algn="just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9618" marR="59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4373527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46BEE8A6-07DD-4544-94E2-38E2CD092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4773" y="9075003"/>
            <a:ext cx="451193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2400"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【推薦者】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　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会社名　　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anose="020B0600070205080204" pitchFamily="50" charset="-128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　</a:t>
            </a:r>
            <a:endParaRPr kumimoji="0" lang="ja-JP" altLang="ja-JP" sz="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　　　　　　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氏名　　　　</a:t>
            </a:r>
            <a:endParaRPr kumimoji="0" lang="ja-JP" altLang="ja-JP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　　　　　　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電話番号</a:t>
            </a:r>
            <a:endParaRPr kumimoji="0" lang="ja-JP" altLang="ja-JP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EE81C52-C00D-4AEE-A807-49CE6DB6BFC0}"/>
              </a:ext>
            </a:extLst>
          </p:cNvPr>
          <p:cNvSpPr txBox="1"/>
          <p:nvPr/>
        </p:nvSpPr>
        <p:spPr>
          <a:xfrm>
            <a:off x="1553294" y="468750"/>
            <a:ext cx="36631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　</a:t>
            </a: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優良信書便事業者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表彰　</a:t>
            </a: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推薦書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381E06-8142-4F55-978D-D94644C67B76}"/>
              </a:ext>
            </a:extLst>
          </p:cNvPr>
          <p:cNvSpPr txBox="1"/>
          <p:nvPr/>
        </p:nvSpPr>
        <p:spPr>
          <a:xfrm>
            <a:off x="382372" y="118946"/>
            <a:ext cx="27549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事務局　　　　</a:t>
            </a:r>
            <a:r>
              <a:rPr lang="en-US" altLang="zh-TW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FAX   03-6701-7602 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7687863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8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8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4736</TotalTime>
  <Words>158</Words>
  <Application>Microsoft Office PowerPoint</Application>
  <PresentationFormat>A4 210 x 297 mm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ゴシック</vt:lpstr>
      <vt:lpstr>Arial</vt:lpstr>
      <vt:lpstr>Times New Roman</vt:lpstr>
      <vt:lpstr>標準デザイン</vt:lpstr>
      <vt:lpstr>PowerPoint プレゼンテーション</vt:lpstr>
    </vt:vector>
  </TitlesOfParts>
  <Company>大興電子通信株式会社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こばやし</dc:creator>
  <cp:lastModifiedBy>小林 正哉</cp:lastModifiedBy>
  <cp:revision>1068</cp:revision>
  <cp:lastPrinted>2017-12-12T03:13:11Z</cp:lastPrinted>
  <dcterms:created xsi:type="dcterms:W3CDTF">2007-06-02T10:13:32Z</dcterms:created>
  <dcterms:modified xsi:type="dcterms:W3CDTF">2024-11-11T03:55:48Z</dcterms:modified>
</cp:coreProperties>
</file>